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7" r:id="rId2"/>
    <p:sldId id="332" r:id="rId3"/>
    <p:sldId id="334" r:id="rId4"/>
    <p:sldId id="337" r:id="rId5"/>
    <p:sldId id="441" r:id="rId6"/>
    <p:sldId id="373" r:id="rId7"/>
    <p:sldId id="440" r:id="rId8"/>
    <p:sldId id="380" r:id="rId9"/>
    <p:sldId id="376" r:id="rId10"/>
    <p:sldId id="382" r:id="rId11"/>
    <p:sldId id="443" r:id="rId12"/>
    <p:sldId id="355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cer Foco"/>
        <a:ea typeface="Acer Foco"/>
        <a:cs typeface="Acer Foco"/>
        <a:sym typeface="Acer Foco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63547E-D72F-3DE6-5693-9C1A7B13B29B}" name="Shen, Ashley" initials="SA" userId="S::Ashley.Shen@acer.com::3a405b6b-51b7-4988-aa26-59ed794c67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B0B"/>
    <a:srgbClr val="000000"/>
    <a:srgbClr val="B6B6B6"/>
    <a:srgbClr val="717171"/>
    <a:srgbClr val="5A5A5A"/>
    <a:srgbClr val="262626"/>
    <a:srgbClr val="0B0B0B"/>
    <a:srgbClr val="B0B0B0"/>
    <a:srgbClr val="A9A9A9"/>
    <a:srgbClr val="9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4C3C2611-4C71-4FC5-86AE-919BDF0F9419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7E9CD"/>
          </a:solidFill>
        </a:fill>
      </a:tcStyle>
    </a:wholeTbl>
    <a:band2H>
      <a:tcTxStyle/>
      <a:tcStyle>
        <a:tcBdr/>
        <a:fill>
          <a:solidFill>
            <a:srgbClr val="ECF4E8"/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3F3F3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BF5CC"/>
          </a:solidFill>
        </a:fill>
      </a:tcStyle>
    </a:wholeTbl>
    <a:band2H>
      <a:tcTxStyle/>
      <a:tcStyle>
        <a:tcBdr/>
        <a:fill>
          <a:solidFill>
            <a:srgbClr val="F5FAE7"/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cer Foco"/>
          <a:ea typeface="Acer Foco"/>
          <a:cs typeface="Acer Foco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cer Foco"/>
          <a:ea typeface="Acer Foco"/>
          <a:cs typeface="Acer Foc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7" autoAdjust="0"/>
    <p:restoredTop sz="95425" autoAdjust="0"/>
  </p:normalViewPr>
  <p:slideViewPr>
    <p:cSldViewPr snapToGrid="0" snapToObjects="1">
      <p:cViewPr varScale="1">
        <p:scale>
          <a:sx n="88" d="100"/>
          <a:sy n="88" d="100"/>
        </p:scale>
        <p:origin x="736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B13A-F700-7D4D-8E43-F3B42DC84E5D}" type="datetimeFigureOut">
              <a:rPr kumimoji="1" lang="zh-TW" altLang="en-US" smtClean="0"/>
              <a:t>2024/4/17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72C04-DF4C-BD4F-B625-A64A69BA723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690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3614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5BDF5ED3-0943-4F6A-B604-EF20EF0EA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09056"/>
            <a:ext cx="2142588" cy="3434443"/>
          </a:xfrm>
          <a:prstGeom prst="rect">
            <a:avLst/>
          </a:prstGeom>
        </p:spPr>
      </p:pic>
      <p:sp>
        <p:nvSpPr>
          <p:cNvPr id="12" name="Shape 12"/>
          <p:cNvSpPr>
            <a:spLocks noGrp="1"/>
          </p:cNvSpPr>
          <p:nvPr>
            <p:ph type="title" hasCustomPrompt="1"/>
          </p:nvPr>
        </p:nvSpPr>
        <p:spPr>
          <a:xfrm>
            <a:off x="365125" y="1528172"/>
            <a:ext cx="8412164" cy="16680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tabLst>
                <a:tab pos="3086100" algn="l"/>
              </a:tabLst>
              <a:defRPr sz="6000" b="0" cap="all" baseline="0">
                <a:solidFill>
                  <a:schemeClr val="bg2"/>
                </a:solidFill>
                <a:latin typeface="Teko" panose="02000000000000000000" pitchFamily="2" charset="0"/>
                <a:ea typeface="Teko" panose="02000000000000000000" pitchFamily="2" charset="0"/>
                <a:cs typeface="Teko" panose="02000000000000000000" pitchFamily="2" charset="0"/>
                <a:sym typeface="Acer Foco Black"/>
              </a:defRPr>
            </a:lvl1pPr>
          </a:lstStyle>
          <a:p>
            <a:r>
              <a:rPr lang="en-US" dirty="0"/>
              <a:t>MASTER TITLE GOES HERE IN UPPERCASE 60PTS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 hasCustomPrompt="1"/>
          </p:nvPr>
        </p:nvSpPr>
        <p:spPr>
          <a:xfrm>
            <a:off x="365125" y="3210719"/>
            <a:ext cx="8412164" cy="297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b="0">
                <a:solidFill>
                  <a:srgbClr val="B6B6B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dirty="0"/>
              <a:t>Presentation subtitle goes here in sentence case1</a:t>
            </a:r>
            <a:r>
              <a:rPr lang="en-US" dirty="0"/>
              <a:t>8</a:t>
            </a:r>
            <a:r>
              <a:rPr dirty="0"/>
              <a:t>pts.</a:t>
            </a: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38808D61-203E-422F-91A7-5750E4053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5" y="367614"/>
            <a:ext cx="971459" cy="23165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dia+Conten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F49A8893-AFD8-4893-83BA-558A9C1B9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 GOES HERE IN TITLE CASE 32PTS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CECEF0A-FB57-43A4-8BE7-D1325F062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480" y="4862869"/>
            <a:ext cx="286839" cy="68400"/>
          </a:xfrm>
          <a:prstGeom prst="rect">
            <a:avLst/>
          </a:prstGeom>
        </p:spPr>
      </p:pic>
      <p:sp>
        <p:nvSpPr>
          <p:cNvPr id="11" name="文字版面配置區 3">
            <a:extLst>
              <a:ext uri="{FF2B5EF4-FFF2-40B4-BE49-F238E27FC236}">
                <a16:creationId xmlns:a16="http://schemas.microsoft.com/office/drawing/2014/main" id="{5C831CCA-45B0-42F0-8C7B-BA7329FF3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6065" y="962025"/>
            <a:ext cx="4111428" cy="362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r>
              <a:rPr lang="en-US" altLang="zh-TW" dirty="0"/>
              <a:t>Subtitle text goes here in sentence case 14pts.</a:t>
            </a:r>
          </a:p>
          <a:p>
            <a:pPr lvl="1"/>
            <a:r>
              <a:rPr lang="en-US" altLang="zh-TW" dirty="0"/>
              <a:t>Body text goes here in sentence case 12pts.</a:t>
            </a:r>
          </a:p>
          <a:p>
            <a:pPr lvl="2"/>
            <a:r>
              <a:rPr lang="en-US" altLang="zh-TW" dirty="0"/>
              <a:t>First bulleted text goes here in sentence case 10pts</a:t>
            </a:r>
          </a:p>
          <a:p>
            <a:pPr lvl="3"/>
            <a:r>
              <a:rPr lang="en-US" altLang="zh-TW" dirty="0"/>
              <a:t>Second bulleted text goes here in sentence case 10pts</a:t>
            </a:r>
          </a:p>
          <a:p>
            <a:pPr lvl="4"/>
            <a:r>
              <a:rPr lang="en-US" altLang="zh-TW" dirty="0"/>
              <a:t>Third bulleted text goes here in sentence case 10pts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5D3C6-282C-47E5-B11A-A88B2360EF0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9872" y="962959"/>
            <a:ext cx="4097162" cy="3627437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C4BAA386-D6A9-41F1-9C18-04D4912B3AFC}"/>
              </a:ext>
            </a:extLst>
          </p:cNvPr>
          <p:cNvSpPr/>
          <p:nvPr userDrawn="1"/>
        </p:nvSpPr>
        <p:spPr>
          <a:xfrm>
            <a:off x="712363" y="4864774"/>
            <a:ext cx="647613" cy="1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800" spc="150" baseline="0" dirty="0">
                <a:solidFill>
                  <a:schemeClr val="accent4"/>
                </a:solidFill>
                <a:latin typeface="+mj-lt"/>
                <a:ea typeface="Acer Foco" charset="0"/>
                <a:cs typeface="Acer Foco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53751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F49A8893-AFD8-4893-83BA-558A9C1B9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 GOES HERE IN TITLE CASE 32PTS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CECEF0A-FB57-43A4-8BE7-D1325F062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480" y="4862869"/>
            <a:ext cx="286839" cy="68400"/>
          </a:xfrm>
          <a:prstGeom prst="rect">
            <a:avLst/>
          </a:prstGeom>
        </p:spPr>
      </p:pic>
      <p:sp>
        <p:nvSpPr>
          <p:cNvPr id="13" name="Shape 2">
            <a:extLst>
              <a:ext uri="{FF2B5EF4-FFF2-40B4-BE49-F238E27FC236}">
                <a16:creationId xmlns:a16="http://schemas.microsoft.com/office/drawing/2014/main" id="{79106F76-FD38-4067-8442-5A3652C8EB1F}"/>
              </a:ext>
            </a:extLst>
          </p:cNvPr>
          <p:cNvSpPr/>
          <p:nvPr userDrawn="1"/>
        </p:nvSpPr>
        <p:spPr>
          <a:xfrm>
            <a:off x="712363" y="4864774"/>
            <a:ext cx="647613" cy="1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800" spc="150" baseline="0" dirty="0">
                <a:solidFill>
                  <a:schemeClr val="accent4"/>
                </a:solidFill>
                <a:latin typeface="+mj-lt"/>
                <a:ea typeface="Acer Foco" charset="0"/>
                <a:cs typeface="Acer Foco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324037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Statement/Quote+ Black B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形 11">
            <a:extLst>
              <a:ext uri="{FF2B5EF4-FFF2-40B4-BE49-F238E27FC236}">
                <a16:creationId xmlns:a16="http://schemas.microsoft.com/office/drawing/2014/main" id="{F82A0279-721D-44E2-87F3-1EB09FD96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3986"/>
            <a:ext cx="2170706" cy="3479514"/>
          </a:xfrm>
          <a:prstGeom prst="rect">
            <a:avLst/>
          </a:prstGeom>
        </p:spPr>
      </p:pic>
      <p:sp>
        <p:nvSpPr>
          <p:cNvPr id="212" name="Shape 212"/>
          <p:cNvSpPr>
            <a:spLocks noGrp="1"/>
          </p:cNvSpPr>
          <p:nvPr>
            <p:ph type="body" sz="quarter" idx="1" hasCustomPrompt="1"/>
          </p:nvPr>
        </p:nvSpPr>
        <p:spPr>
          <a:xfrm>
            <a:off x="365125" y="2902024"/>
            <a:ext cx="8412164" cy="6781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B6B6B6"/>
                </a:solidFill>
                <a:latin typeface="+mj-lt"/>
              </a:defRPr>
            </a:lvl1pPr>
            <a:lvl2pPr indent="457200" algn="ctr">
              <a:defRPr sz="1500"/>
            </a:lvl2pPr>
            <a:lvl3pPr marL="0" indent="914400" algn="ctr">
              <a:buSzTx/>
              <a:buNone/>
              <a:defRPr sz="1500"/>
            </a:lvl3pPr>
            <a:lvl4pPr marL="0" indent="1371600" algn="ctr">
              <a:buSzTx/>
              <a:buNone/>
              <a:defRPr sz="1500"/>
            </a:lvl4pPr>
            <a:lvl5pPr marL="0" indent="1828800" algn="ctr">
              <a:buSzTx/>
              <a:buNone/>
              <a:defRPr sz="1500"/>
            </a:lvl5pPr>
          </a:lstStyle>
          <a:p>
            <a:r>
              <a:rPr lang="en-US" altLang="zh-TW" dirty="0"/>
              <a:t>Explanatory information goes here in sentence case 18pts.</a:t>
            </a:r>
          </a:p>
        </p:txBody>
      </p:sp>
      <p:sp>
        <p:nvSpPr>
          <p:cNvPr id="10" name="Shape 249">
            <a:extLst>
              <a:ext uri="{FF2B5EF4-FFF2-40B4-BE49-F238E27FC236}">
                <a16:creationId xmlns:a16="http://schemas.microsoft.com/office/drawing/2014/main" id="{5B7A8DBC-242F-47E5-A56D-4F4878CE0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263958"/>
            <a:ext cx="8412164" cy="1632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4800" b="0" baseline="0">
                <a:solidFill>
                  <a:schemeClr val="bg2"/>
                </a:solidFill>
                <a:latin typeface="+mj-lt"/>
                <a:ea typeface="Acer Foco" panose="020B0604050202020203" pitchFamily="34" charset="0"/>
                <a:cs typeface="Acer Foco" panose="020B0604050202020203" pitchFamily="34" charset="0"/>
                <a:sym typeface="Acer Foco Black"/>
              </a:defRPr>
            </a:lvl1pPr>
          </a:lstStyle>
          <a:p>
            <a:r>
              <a:rPr lang="en-US" altLang="zh-TW" dirty="0"/>
              <a:t>LONG QUOTE GOES HERE </a:t>
            </a:r>
            <a:br>
              <a:rPr lang="en-US" altLang="zh-TW" dirty="0"/>
            </a:br>
            <a:r>
              <a:rPr lang="en-US" altLang="zh-TW" dirty="0"/>
              <a:t>IN UPPERCASE 48PTS 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/ One-Line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581A7429-1981-4691-8BDD-A4EC9DE82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3840627"/>
            <a:ext cx="812800" cy="1302872"/>
          </a:xfrm>
          <a:prstGeom prst="rect">
            <a:avLst/>
          </a:prstGeom>
        </p:spPr>
      </p:pic>
      <p:sp>
        <p:nvSpPr>
          <p:cNvPr id="8" name="Shape 154">
            <a:extLst>
              <a:ext uri="{FF2B5EF4-FFF2-40B4-BE49-F238E27FC236}">
                <a16:creationId xmlns:a16="http://schemas.microsoft.com/office/drawing/2014/main" id="{EBDCF769-537E-4CB5-809F-0E9ED47CF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2" y="268352"/>
            <a:ext cx="8426014" cy="4883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0" i="0" baseline="0">
                <a:solidFill>
                  <a:schemeClr val="bg2"/>
                </a:solidFill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r>
              <a:rPr lang="en-US" dirty="0"/>
              <a:t>CHAPTER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  <p:sp>
        <p:nvSpPr>
          <p:cNvPr id="13" name="Shape 155">
            <a:extLst>
              <a:ext uri="{FF2B5EF4-FFF2-40B4-BE49-F238E27FC236}">
                <a16:creationId xmlns:a16="http://schemas.microsoft.com/office/drawing/2014/main" id="{6D2484F2-AAFF-4971-9031-11141F642A1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8" y="771236"/>
            <a:ext cx="8451800" cy="750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0">
                <a:solidFill>
                  <a:srgbClr val="B6B6B6"/>
                </a:solidFill>
                <a:latin typeface="+mj-lt"/>
              </a:defRPr>
            </a:lvl1pPr>
          </a:lstStyle>
          <a:p>
            <a:r>
              <a:rPr dirty="0"/>
              <a:t>Chapter subtitle goes here in sentence case </a:t>
            </a:r>
            <a:r>
              <a:rPr lang="en-US" altLang="zh-TW" dirty="0"/>
              <a:t>20</a:t>
            </a:r>
            <a:r>
              <a:rPr dirty="0"/>
              <a:t>pts.</a:t>
            </a:r>
          </a:p>
        </p:txBody>
      </p:sp>
    </p:spTree>
    <p:extLst>
      <p:ext uri="{BB962C8B-B14F-4D97-AF65-F5344CB8AC3E}">
        <p14:creationId xmlns:p14="http://schemas.microsoft.com/office/powerpoint/2010/main" val="203020526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/ Twe-Lin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69B5E2D4-3035-4618-AB9D-E065F610E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3840627"/>
            <a:ext cx="812800" cy="1302872"/>
          </a:xfrm>
          <a:prstGeom prst="rect">
            <a:avLst/>
          </a:prstGeom>
        </p:spPr>
      </p:pic>
      <p:sp>
        <p:nvSpPr>
          <p:cNvPr id="9" name="Shape 154">
            <a:extLst>
              <a:ext uri="{FF2B5EF4-FFF2-40B4-BE49-F238E27FC236}">
                <a16:creationId xmlns:a16="http://schemas.microsoft.com/office/drawing/2014/main" id="{2FDA82E8-A47B-46F7-A144-762EAFA5A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2" y="305236"/>
            <a:ext cx="8426014" cy="8413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 i="0" baseline="0">
                <a:solidFill>
                  <a:schemeClr val="bg2"/>
                </a:solidFill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For Title Up to Two Line, Chapter Header Here The Second Line</a:t>
            </a:r>
            <a:br>
              <a:rPr lang="en-US" altLang="zh-TW" dirty="0"/>
            </a:br>
            <a:r>
              <a:rPr lang="en-US" altLang="zh-TW" dirty="0"/>
              <a:t>Lorem ipsum dolor sit </a:t>
            </a:r>
            <a:r>
              <a:rPr lang="en-US" altLang="zh-TW" dirty="0" err="1"/>
              <a:t>amet</a:t>
            </a:r>
            <a:r>
              <a:rPr lang="en-US" altLang="zh-TW" dirty="0"/>
              <a:t>, </a:t>
            </a:r>
            <a:r>
              <a:rPr lang="en-US" altLang="zh-TW" dirty="0" err="1"/>
              <a:t>consectetur</a:t>
            </a:r>
            <a:r>
              <a:rPr lang="en-US" altLang="zh-TW" dirty="0"/>
              <a:t> </a:t>
            </a:r>
            <a:r>
              <a:rPr lang="en-US" altLang="zh-TW" dirty="0" err="1"/>
              <a:t>adipiscing</a:t>
            </a:r>
            <a:r>
              <a:rPr lang="en-US" altLang="zh-TW" dirty="0"/>
              <a:t> </a:t>
            </a:r>
            <a:r>
              <a:rPr lang="en-US" altLang="zh-TW" dirty="0" err="1"/>
              <a:t>elit</a:t>
            </a:r>
            <a:endParaRPr lang="en-US" dirty="0"/>
          </a:p>
        </p:txBody>
      </p:sp>
      <p:sp>
        <p:nvSpPr>
          <p:cNvPr id="11" name="Shape 155">
            <a:extLst>
              <a:ext uri="{FF2B5EF4-FFF2-40B4-BE49-F238E27FC236}">
                <a16:creationId xmlns:a16="http://schemas.microsoft.com/office/drawing/2014/main" id="{76E7A723-6EA1-4BCA-A1A2-B03FB8C2819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8" y="1153884"/>
            <a:ext cx="8451800" cy="750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0">
                <a:solidFill>
                  <a:srgbClr val="B6B6B6"/>
                </a:solidFill>
                <a:latin typeface="+mj-lt"/>
              </a:defRPr>
            </a:lvl1pPr>
          </a:lstStyle>
          <a:p>
            <a:r>
              <a:rPr dirty="0"/>
              <a:t>Chapter subtitle goes here in sentence case </a:t>
            </a:r>
            <a:r>
              <a:rPr lang="en-US" altLang="zh-TW" dirty="0"/>
              <a:t>20</a:t>
            </a:r>
            <a:r>
              <a:rPr dirty="0"/>
              <a:t>pts.</a:t>
            </a:r>
          </a:p>
        </p:txBody>
      </p:sp>
    </p:spTree>
    <p:extLst>
      <p:ext uri="{BB962C8B-B14F-4D97-AF65-F5344CB8AC3E}">
        <p14:creationId xmlns:p14="http://schemas.microsoft.com/office/powerpoint/2010/main" val="26600514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/ One-Line Titl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F49A8893-AFD8-4893-83BA-558A9C1B9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0" y="257138"/>
            <a:ext cx="8451007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CHAPTER TITLE GOES HERE IN TITLE CASE 32PTS</a:t>
            </a:r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8" name="Shape 155">
            <a:extLst>
              <a:ext uri="{FF2B5EF4-FFF2-40B4-BE49-F238E27FC236}">
                <a16:creationId xmlns:a16="http://schemas.microsoft.com/office/drawing/2014/main" id="{02A6691D-7014-464C-9AE2-BBCA7249BEF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8" y="771236"/>
            <a:ext cx="8451800" cy="750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dirty="0"/>
              <a:t>Chapter subtitle goes here in sentence case </a:t>
            </a:r>
            <a:r>
              <a:rPr lang="en-US" altLang="zh-TW" dirty="0"/>
              <a:t>20</a:t>
            </a:r>
            <a:r>
              <a:rPr dirty="0"/>
              <a:t>pts.</a:t>
            </a:r>
          </a:p>
        </p:txBody>
      </p:sp>
    </p:spTree>
    <p:extLst>
      <p:ext uri="{BB962C8B-B14F-4D97-AF65-F5344CB8AC3E}">
        <p14:creationId xmlns:p14="http://schemas.microsoft.com/office/powerpoint/2010/main" val="217883606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/ Two-Line Titl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Shape 154">
            <a:extLst>
              <a:ext uri="{FF2B5EF4-FFF2-40B4-BE49-F238E27FC236}">
                <a16:creationId xmlns:a16="http://schemas.microsoft.com/office/drawing/2014/main" id="{2C5322B7-24A6-419E-A16A-D62C8C9E3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2" y="305236"/>
            <a:ext cx="8426014" cy="8413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For Title Up to Two Line, Chapter Header Here The Second Line</a:t>
            </a:r>
            <a:br>
              <a:rPr lang="en-US" altLang="zh-TW" dirty="0"/>
            </a:br>
            <a:r>
              <a:rPr lang="en-US" altLang="zh-TW" dirty="0"/>
              <a:t>Lorem ipsum dolor sit </a:t>
            </a:r>
            <a:r>
              <a:rPr lang="en-US" altLang="zh-TW" dirty="0" err="1"/>
              <a:t>amet</a:t>
            </a:r>
            <a:r>
              <a:rPr lang="en-US" altLang="zh-TW" dirty="0"/>
              <a:t>, </a:t>
            </a:r>
            <a:r>
              <a:rPr lang="en-US" altLang="zh-TW" dirty="0" err="1"/>
              <a:t>consectetur</a:t>
            </a:r>
            <a:r>
              <a:rPr lang="en-US" altLang="zh-TW" dirty="0"/>
              <a:t> </a:t>
            </a:r>
            <a:r>
              <a:rPr lang="en-US" altLang="zh-TW" dirty="0" err="1"/>
              <a:t>adipiscing</a:t>
            </a:r>
            <a:r>
              <a:rPr lang="en-US" altLang="zh-TW" dirty="0"/>
              <a:t> </a:t>
            </a:r>
            <a:r>
              <a:rPr lang="en-US" altLang="zh-TW" dirty="0" err="1"/>
              <a:t>elit</a:t>
            </a:r>
            <a:endParaRPr lang="en-US" dirty="0"/>
          </a:p>
        </p:txBody>
      </p:sp>
      <p:sp>
        <p:nvSpPr>
          <p:cNvPr id="12" name="Shape 155">
            <a:extLst>
              <a:ext uri="{FF2B5EF4-FFF2-40B4-BE49-F238E27FC236}">
                <a16:creationId xmlns:a16="http://schemas.microsoft.com/office/drawing/2014/main" id="{4DC79ED9-6131-4845-99BD-0CD64831A1D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8" y="1153884"/>
            <a:ext cx="8451800" cy="750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dirty="0"/>
              <a:t>Chapter subtitle goes here in sentence case </a:t>
            </a:r>
            <a:r>
              <a:rPr lang="en-US" altLang="zh-TW" dirty="0"/>
              <a:t>20</a:t>
            </a:r>
            <a:r>
              <a:rPr dirty="0"/>
              <a:t>pts.</a:t>
            </a:r>
          </a:p>
        </p:txBody>
      </p:sp>
    </p:spTree>
    <p:extLst>
      <p:ext uri="{BB962C8B-B14F-4D97-AF65-F5344CB8AC3E}">
        <p14:creationId xmlns:p14="http://schemas.microsoft.com/office/powerpoint/2010/main" val="21951374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 w/ motif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644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5845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31319" y="2042843"/>
            <a:ext cx="56813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000" b="0" i="0" u="none" strike="noStrike" cap="none" spc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Acer Foco Black" charset="0"/>
                <a:cs typeface="Acer Foco Black" charset="0"/>
                <a:sym typeface="Acer Foco"/>
              </a:rPr>
              <a:t>THE </a:t>
            </a:r>
            <a:r>
              <a:rPr lang="en-US" altLang="zh-TW" sz="6000" b="0" i="0" u="none" strike="noStrike" cap="all" spc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Acer Foco Black" charset="0"/>
                <a:cs typeface="Acer Foco Black" charset="0"/>
                <a:sym typeface="Acer Foco"/>
              </a:rPr>
              <a:t>BEST</a:t>
            </a:r>
            <a:r>
              <a:rPr lang="en-US" altLang="zh-TW" sz="6000" b="0" i="0" u="none" strike="noStrike" cap="none" spc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Acer Foco Black" charset="0"/>
                <a:cs typeface="Acer Foco Black" charset="0"/>
                <a:sym typeface="Acer Foco"/>
              </a:rPr>
              <a:t> IS YET TO COME</a:t>
            </a:r>
          </a:p>
        </p:txBody>
      </p:sp>
    </p:spTree>
    <p:extLst>
      <p:ext uri="{BB962C8B-B14F-4D97-AF65-F5344CB8AC3E}">
        <p14:creationId xmlns:p14="http://schemas.microsoft.com/office/powerpoint/2010/main" val="24811117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6DD3938-4D2E-4C79-B78D-4C787FC0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en-US" dirty="0"/>
              <a:t>PAGE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63E7C98-B68D-4483-BE0A-C48D04B0C1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23" y="962492"/>
            <a:ext cx="8417178" cy="362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 marL="224366" marR="0" indent="-224366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lvl3pPr>
            <a:lvl4pPr marL="405341" marR="0" indent="-237066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  <a:defRPr/>
            </a:lvl4pPr>
            <a:lvl5pPr marL="496358" marR="0" indent="-15028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Acer Foco"/>
              </a:rPr>
              <a:t>Subtitle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Acer Foco"/>
              </a:rPr>
              <a:t>text goes here in sentence case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Acer Foco"/>
              </a:rPr>
              <a:t>14pts.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Body text goes here in sentence case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12pts.</a:t>
            </a:r>
          </a:p>
          <a:p>
            <a:pPr marL="224366" marR="0" lvl="2" indent="-224366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First bulleted text goes here in sentence case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10pts</a:t>
            </a:r>
          </a:p>
          <a:p>
            <a:pPr marL="405341" marR="0" lvl="3" indent="-237066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Second bulleted text goes here in sentence case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10pts</a:t>
            </a:r>
          </a:p>
          <a:p>
            <a:pPr marL="496358" marR="0" lvl="4" indent="-15028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Third bulleted text goes here in sentence case</a:t>
            </a: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 </a:t>
            </a: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+mn-lt"/>
                <a:sym typeface="Acer Foco"/>
              </a:rPr>
              <a:t>10pts</a:t>
            </a:r>
          </a:p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s+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Shape 41"/>
          <p:cNvSpPr>
            <a:spLocks noGrp="1"/>
          </p:cNvSpPr>
          <p:nvPr>
            <p:ph type="title" hasCustomPrompt="1"/>
          </p:nvPr>
        </p:nvSpPr>
        <p:spPr>
          <a:xfrm>
            <a:off x="359871" y="83457"/>
            <a:ext cx="3867324" cy="6749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b="0" dirty="0">
                <a:latin typeface="+mj-lt"/>
              </a:defRPr>
            </a:lvl1pPr>
          </a:lstStyle>
          <a:p>
            <a:pPr lvl="0"/>
            <a:r>
              <a:rPr lang="en-US" dirty="0"/>
              <a:t>TITLE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half" idx="1" hasCustomPrompt="1"/>
          </p:nvPr>
        </p:nvSpPr>
        <p:spPr>
          <a:xfrm>
            <a:off x="359871" y="962957"/>
            <a:ext cx="3868179" cy="3627439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solidFill>
                  <a:srgbClr val="B6B6B6"/>
                </a:solidFill>
                <a:latin typeface="+mn-lt"/>
              </a:defRPr>
            </a:lvl2pPr>
            <a:lvl3pPr>
              <a:defRPr b="0">
                <a:solidFill>
                  <a:srgbClr val="B6B6B6"/>
                </a:solidFill>
                <a:latin typeface="+mn-lt"/>
              </a:defRPr>
            </a:lvl3pPr>
            <a:lvl4pPr>
              <a:defRPr b="0">
                <a:solidFill>
                  <a:srgbClr val="B6B6B6"/>
                </a:solidFill>
                <a:latin typeface="+mn-lt"/>
              </a:defRPr>
            </a:lvl4pPr>
            <a:lvl5pPr>
              <a:defRPr b="0">
                <a:solidFill>
                  <a:srgbClr val="B6B6B6"/>
                </a:solidFill>
                <a:latin typeface="+mn-lt"/>
              </a:defRPr>
            </a:lvl5pPr>
          </a:lstStyle>
          <a:p>
            <a:r>
              <a:rPr lang="en-US" altLang="zh-TW" dirty="0"/>
              <a:t>Subtitle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14pts.</a:t>
            </a:r>
          </a:p>
          <a:p>
            <a:pPr lvl="1"/>
            <a:r>
              <a:rPr lang="en-US" altLang="zh-TW" dirty="0"/>
              <a:t>Body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12pts.</a:t>
            </a:r>
          </a:p>
          <a:p>
            <a:pPr lvl="2"/>
            <a:r>
              <a:rPr lang="en-US" altLang="zh-TW" dirty="0"/>
              <a:t>First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  <a:p>
            <a:pPr lvl="3"/>
            <a:r>
              <a:rPr lang="en-US" altLang="zh-TW" dirty="0"/>
              <a:t>Second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  <a:p>
            <a:pPr lvl="4"/>
            <a:r>
              <a:rPr lang="en-US" altLang="zh-TW" dirty="0"/>
              <a:t>Third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Media+Conten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59872" y="962959"/>
            <a:ext cx="4097162" cy="3627437"/>
          </a:xfrm>
          <a:prstGeom prst="rect">
            <a:avLst/>
          </a:prstGeom>
        </p:spPr>
        <p:txBody>
          <a:bodyPr/>
          <a:lstStyle>
            <a:lvl1pPr>
              <a:defRPr b="0" baseline="0">
                <a:latin typeface="+mn-lt"/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7EAE52F-023C-4A95-9299-DBF519AF9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6917"/>
            <a:ext cx="8418512" cy="500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0" i="0" baseline="0"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r>
              <a:rPr lang="en-US" dirty="0"/>
              <a:t>PAGE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id="{60DA265C-58BD-4B13-B20D-4D7CA3272AA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86968" y="962957"/>
            <a:ext cx="4088994" cy="3627439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solidFill>
                  <a:srgbClr val="B6B6B6"/>
                </a:solidFill>
                <a:latin typeface="+mn-lt"/>
              </a:defRPr>
            </a:lvl2pPr>
            <a:lvl3pPr>
              <a:defRPr b="0">
                <a:solidFill>
                  <a:srgbClr val="B6B6B6"/>
                </a:solidFill>
                <a:latin typeface="+mn-lt"/>
              </a:defRPr>
            </a:lvl3pPr>
            <a:lvl4pPr>
              <a:defRPr b="0">
                <a:solidFill>
                  <a:srgbClr val="B6B6B6"/>
                </a:solidFill>
                <a:latin typeface="+mn-lt"/>
              </a:defRPr>
            </a:lvl4pPr>
            <a:lvl5pPr>
              <a:defRPr b="0">
                <a:solidFill>
                  <a:srgbClr val="B6B6B6"/>
                </a:solidFill>
                <a:latin typeface="+mn-lt"/>
              </a:defRPr>
            </a:lvl5pPr>
          </a:lstStyle>
          <a:p>
            <a:r>
              <a:rPr lang="en-US" altLang="zh-TW" dirty="0"/>
              <a:t>Subtitle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14pts.</a:t>
            </a:r>
          </a:p>
          <a:p>
            <a:pPr lvl="1"/>
            <a:r>
              <a:rPr lang="en-US" altLang="zh-TW" dirty="0"/>
              <a:t>Body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12pts.</a:t>
            </a:r>
          </a:p>
          <a:p>
            <a:pPr lvl="2"/>
            <a:r>
              <a:rPr lang="en-US" altLang="zh-TW" dirty="0"/>
              <a:t>First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  <a:p>
            <a:pPr lvl="3"/>
            <a:r>
              <a:rPr lang="en-US" altLang="zh-TW" dirty="0"/>
              <a:t>Second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  <a:p>
            <a:pPr lvl="4"/>
            <a:r>
              <a:rPr lang="en-US" altLang="zh-TW" dirty="0"/>
              <a:t>Third bulleted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10pts</a:t>
            </a:r>
          </a:p>
          <a:p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+Me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CE2767D1-C65F-49FC-A4EC-1E1F72341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3840627"/>
            <a:ext cx="812800" cy="13028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59871" y="961611"/>
            <a:ext cx="8425354" cy="3629439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2B986971-D140-458A-9DD3-C792D7D26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6257"/>
            <a:ext cx="8418512" cy="500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0" i="0" baseline="0"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r>
              <a:rPr lang="en-US" dirty="0"/>
              <a:t>PAGE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">
            <a:extLst>
              <a:ext uri="{FF2B5EF4-FFF2-40B4-BE49-F238E27FC236}">
                <a16:creationId xmlns:a16="http://schemas.microsoft.com/office/drawing/2014/main" id="{28AF0423-DBB6-4AD9-A167-7A2E348D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6257"/>
            <a:ext cx="8418512" cy="500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0" i="0" baseline="0">
                <a:latin typeface="+mj-lt"/>
                <a:ea typeface="Acer Foco" panose="020B0604050202020203" pitchFamily="34" charset="0"/>
                <a:cs typeface="Acer Foco" panose="020B0604050202020203" pitchFamily="34" charset="0"/>
              </a:defRPr>
            </a:lvl1pPr>
          </a:lstStyle>
          <a:p>
            <a:r>
              <a:rPr lang="en-US" dirty="0"/>
              <a:t>PAGE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130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F49A8893-AFD8-4893-83BA-558A9C1B9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 GOES HERE IN TITLE CASE 32PTS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8F1DF1-1F20-4C61-847D-6E7ED4FA0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962025"/>
            <a:ext cx="8426450" cy="362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r>
              <a:rPr lang="en-US" altLang="zh-TW" dirty="0"/>
              <a:t>Subtitle text goes here in sentence case 14pts.</a:t>
            </a:r>
          </a:p>
          <a:p>
            <a:pPr lvl="1"/>
            <a:r>
              <a:rPr lang="en-US" altLang="zh-TW" dirty="0"/>
              <a:t>Body text goes here in sentence case 12pts.</a:t>
            </a:r>
          </a:p>
          <a:p>
            <a:pPr lvl="2"/>
            <a:r>
              <a:rPr lang="en-US" altLang="zh-TW" dirty="0"/>
              <a:t>First bulleted text goes here in sentence case 10pts</a:t>
            </a:r>
          </a:p>
          <a:p>
            <a:pPr lvl="3"/>
            <a:r>
              <a:rPr lang="en-US" altLang="zh-TW" dirty="0"/>
              <a:t>Second bulleted text goes here in sentence case 10pts</a:t>
            </a:r>
          </a:p>
          <a:p>
            <a:pPr lvl="4"/>
            <a:r>
              <a:rPr lang="en-US" altLang="zh-TW" dirty="0"/>
              <a:t>Third bulleted text goes here in sentence case 10pts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3AC21BF-B711-40D7-845F-441A0AF11C7C}"/>
              </a:ext>
            </a:extLst>
          </p:cNvPr>
          <p:cNvSpPr/>
          <p:nvPr userDrawn="1"/>
        </p:nvSpPr>
        <p:spPr>
          <a:xfrm>
            <a:off x="712363" y="4864774"/>
            <a:ext cx="647613" cy="1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800" spc="150" baseline="0" dirty="0">
                <a:solidFill>
                  <a:schemeClr val="accent4"/>
                </a:solidFill>
                <a:latin typeface="+mj-lt"/>
                <a:ea typeface="Acer Foco" charset="0"/>
                <a:cs typeface="Acer Foco" charset="0"/>
              </a:rPr>
              <a:t>CONFIDENTIAL</a:t>
            </a: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CECEF0A-FB57-43A4-8BE7-D1325F062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480" y="4862869"/>
            <a:ext cx="286839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12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lumn Conten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F49A8893-AFD8-4893-83BA-558A9C1B9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 GOES HERE IN TITLE CASE 32PTS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F1CDF-D887-4E5E-A4A9-FB116766B22A}"/>
              </a:ext>
            </a:extLst>
          </p:cNvPr>
          <p:cNvSpPr/>
          <p:nvPr userDrawn="1"/>
        </p:nvSpPr>
        <p:spPr>
          <a:xfrm>
            <a:off x="0" y="3186779"/>
            <a:ext cx="1465943" cy="195672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8F1DF1-1F20-4C61-847D-6E7ED4FA0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962025"/>
            <a:ext cx="4111428" cy="362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r>
              <a:rPr lang="en-US" altLang="zh-TW" dirty="0"/>
              <a:t>Subtitle text goes here in sentence case 14pts.</a:t>
            </a:r>
          </a:p>
          <a:p>
            <a:pPr lvl="1"/>
            <a:r>
              <a:rPr lang="en-US" altLang="zh-TW" dirty="0"/>
              <a:t>Body text goes here in sentence case 12pts.</a:t>
            </a:r>
          </a:p>
          <a:p>
            <a:pPr lvl="2"/>
            <a:r>
              <a:rPr lang="en-US" altLang="zh-TW" dirty="0"/>
              <a:t>First bulleted text goes here in sentence case 10pts</a:t>
            </a:r>
          </a:p>
          <a:p>
            <a:pPr lvl="3"/>
            <a:r>
              <a:rPr lang="en-US" altLang="zh-TW" dirty="0"/>
              <a:t>Second bulleted text goes here in sentence case 10pts</a:t>
            </a:r>
          </a:p>
          <a:p>
            <a:pPr lvl="4"/>
            <a:r>
              <a:rPr lang="en-US" altLang="zh-TW" dirty="0"/>
              <a:t>Third bulleted text goes here in sentence case 10pts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72640" y="4868327"/>
            <a:ext cx="83356" cy="923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CECEF0A-FB57-43A4-8BE7-D1325F062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480" y="4862869"/>
            <a:ext cx="286839" cy="68400"/>
          </a:xfrm>
          <a:prstGeom prst="rect">
            <a:avLst/>
          </a:prstGeom>
        </p:spPr>
      </p:pic>
      <p:sp>
        <p:nvSpPr>
          <p:cNvPr id="11" name="文字版面配置區 3">
            <a:extLst>
              <a:ext uri="{FF2B5EF4-FFF2-40B4-BE49-F238E27FC236}">
                <a16:creationId xmlns:a16="http://schemas.microsoft.com/office/drawing/2014/main" id="{5C831CCA-45B0-42F0-8C7B-BA7329FF3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6065" y="962025"/>
            <a:ext cx="4111428" cy="362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r>
              <a:rPr lang="en-US" altLang="zh-TW" dirty="0"/>
              <a:t>Subtitle text goes here in sentence case 14pts.</a:t>
            </a:r>
          </a:p>
          <a:p>
            <a:pPr lvl="1"/>
            <a:r>
              <a:rPr lang="en-US" altLang="zh-TW" dirty="0"/>
              <a:t>Body text goes here in sentence case 12pts.</a:t>
            </a:r>
          </a:p>
          <a:p>
            <a:pPr lvl="2"/>
            <a:r>
              <a:rPr lang="en-US" altLang="zh-TW" dirty="0"/>
              <a:t>First bulleted text goes here in sentence case 10pts</a:t>
            </a:r>
          </a:p>
          <a:p>
            <a:pPr lvl="3"/>
            <a:r>
              <a:rPr lang="en-US" altLang="zh-TW" dirty="0"/>
              <a:t>Second bulleted text goes here in sentence case 10pts</a:t>
            </a:r>
          </a:p>
          <a:p>
            <a:pPr lvl="4"/>
            <a:r>
              <a:rPr lang="en-US" altLang="zh-TW" dirty="0"/>
              <a:t>Third bulleted text goes here in sentence case 10pts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76030896-F7A0-41CC-A1D4-333124FB760A}"/>
              </a:ext>
            </a:extLst>
          </p:cNvPr>
          <p:cNvSpPr/>
          <p:nvPr userDrawn="1"/>
        </p:nvSpPr>
        <p:spPr>
          <a:xfrm>
            <a:off x="712363" y="4864774"/>
            <a:ext cx="647613" cy="11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800" spc="150" baseline="0" dirty="0">
                <a:solidFill>
                  <a:schemeClr val="accent4"/>
                </a:solidFill>
                <a:latin typeface="+mj-lt"/>
                <a:ea typeface="Acer Foco" charset="0"/>
                <a:cs typeface="Acer Foco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35459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形 5">
            <a:extLst>
              <a:ext uri="{FF2B5EF4-FFF2-40B4-BE49-F238E27FC236}">
                <a16:creationId xmlns:a16="http://schemas.microsoft.com/office/drawing/2014/main" id="{78722E70-0442-471B-A7EB-DC0DCC9D08A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" y="3840627"/>
            <a:ext cx="812800" cy="1302872"/>
          </a:xfrm>
          <a:prstGeom prst="rect">
            <a:avLst/>
          </a:prstGeom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9871" y="257138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en-US" dirty="0"/>
              <a:t>PAGE TITLE GOES HERE IN TITLE CASE </a:t>
            </a:r>
            <a:r>
              <a:rPr lang="en-US" altLang="zh-TW" dirty="0"/>
              <a:t>32</a:t>
            </a:r>
            <a:r>
              <a:rPr lang="en-US" dirty="0"/>
              <a:t>PTS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7223" y="962492"/>
            <a:ext cx="8417178" cy="362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Subtitle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14</a:t>
            </a:r>
            <a:r>
              <a:rPr dirty="0"/>
              <a:t>pts.</a:t>
            </a:r>
          </a:p>
          <a:p>
            <a:pPr lvl="1"/>
            <a:r>
              <a:rPr dirty="0"/>
              <a:t>Body text goes here in sentence case</a:t>
            </a:r>
            <a:r>
              <a:rPr lang="zh-TW" altLang="en-US" dirty="0"/>
              <a:t> </a:t>
            </a:r>
            <a:r>
              <a:rPr lang="en-US" altLang="zh-TW" dirty="0"/>
              <a:t>12</a:t>
            </a:r>
            <a:r>
              <a:rPr dirty="0"/>
              <a:t>pts.</a:t>
            </a:r>
          </a:p>
          <a:p>
            <a:pPr lvl="2"/>
            <a:r>
              <a:rPr dirty="0"/>
              <a:t>First bulleted text goes here in sentence case</a:t>
            </a:r>
            <a:r>
              <a:rPr lang="zh-TW" altLang="en-US" dirty="0"/>
              <a:t> </a:t>
            </a:r>
            <a:r>
              <a:rPr dirty="0"/>
              <a:t>1</a:t>
            </a:r>
            <a:r>
              <a:rPr lang="en-US" altLang="zh-TW" dirty="0"/>
              <a:t>0</a:t>
            </a:r>
            <a:r>
              <a:rPr dirty="0"/>
              <a:t>pts</a:t>
            </a:r>
          </a:p>
          <a:p>
            <a:pPr lvl="3"/>
            <a:r>
              <a:rPr dirty="0"/>
              <a:t>Second bulleted text goes here in sentence case</a:t>
            </a:r>
            <a:r>
              <a:rPr lang="zh-TW" altLang="en-US" dirty="0"/>
              <a:t> </a:t>
            </a:r>
            <a:r>
              <a:rPr dirty="0"/>
              <a:t>1</a:t>
            </a:r>
            <a:r>
              <a:rPr lang="en-US" altLang="zh-TW" dirty="0"/>
              <a:t>0</a:t>
            </a:r>
            <a:r>
              <a:rPr dirty="0"/>
              <a:t>pts</a:t>
            </a:r>
          </a:p>
          <a:p>
            <a:pPr lvl="4"/>
            <a:r>
              <a:rPr dirty="0"/>
              <a:t>Third bulleted text goes here in sentence case</a:t>
            </a:r>
            <a:r>
              <a:rPr lang="zh-TW" altLang="en-US" dirty="0"/>
              <a:t> </a:t>
            </a:r>
            <a:r>
              <a:rPr dirty="0"/>
              <a:t>1</a:t>
            </a:r>
            <a:r>
              <a:rPr lang="en-US" altLang="zh-TW" dirty="0"/>
              <a:t>0</a:t>
            </a:r>
            <a:r>
              <a:rPr dirty="0"/>
              <a:t>pts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1" r:id="rId5"/>
    <p:sldLayoutId id="2147483665" r:id="rId6"/>
    <p:sldLayoutId id="2147483706" r:id="rId7"/>
    <p:sldLayoutId id="2147483710" r:id="rId8"/>
    <p:sldLayoutId id="2147483711" r:id="rId9"/>
    <p:sldLayoutId id="2147483712" r:id="rId10"/>
    <p:sldLayoutId id="2147483713" r:id="rId11"/>
    <p:sldLayoutId id="2147483699" r:id="rId12"/>
    <p:sldLayoutId id="2147483709" r:id="rId13"/>
    <p:sldLayoutId id="2147483705" r:id="rId14"/>
    <p:sldLayoutId id="2147483714" r:id="rId15"/>
    <p:sldLayoutId id="2147483715" r:id="rId16"/>
    <p:sldLayoutId id="2147483703" r:id="rId17"/>
    <p:sldLayoutId id="2147483707" r:id="rId18"/>
    <p:sldLayoutId id="2147483702" r:id="rId19"/>
  </p:sldLayoutIdLst>
  <p:transition spd="med"/>
  <p:hf hdr="0" ftr="0" dt="0"/>
  <p:txStyles>
    <p:titleStyle>
      <a:lvl1pPr marL="0" marR="0" indent="0" algn="ctr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chemeClr val="bg2"/>
          </a:solidFill>
          <a:uFillTx/>
          <a:latin typeface="+mj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2"/>
          </a:solidFill>
          <a:uFillTx/>
          <a:latin typeface="+mn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1pPr>
      <a:lvl2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B6B6B6"/>
          </a:solidFill>
          <a:uFillTx/>
          <a:latin typeface="+mn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2pPr>
      <a:lvl3pPr marL="224366" marR="0" indent="-224366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100000"/>
        <a:buFontTx/>
        <a:buAutoNum type="arabicPeriod"/>
        <a:tabLst/>
        <a:defRPr sz="1000" b="0" i="0" u="none" strike="noStrike" cap="none" spc="0" baseline="0">
          <a:ln>
            <a:noFill/>
          </a:ln>
          <a:solidFill>
            <a:srgbClr val="B6B6B6"/>
          </a:solidFill>
          <a:uFillTx/>
          <a:latin typeface="+mn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3pPr>
      <a:lvl4pPr marL="405341" marR="0" indent="-237066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100000"/>
        <a:buFontTx/>
        <a:buAutoNum type="alphaLcPeriod"/>
        <a:tabLst/>
        <a:defRPr sz="1000" b="0" i="0" u="none" strike="noStrike" cap="none" spc="0" baseline="0">
          <a:ln>
            <a:noFill/>
          </a:ln>
          <a:solidFill>
            <a:srgbClr val="B6B6B6"/>
          </a:solidFill>
          <a:uFillTx/>
          <a:latin typeface="+mn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4pPr>
      <a:lvl5pPr marL="496358" marR="0" indent="-150283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100000"/>
        <a:buFontTx/>
        <a:buAutoNum type="romanLcPeriod"/>
        <a:tabLst/>
        <a:defRPr sz="1000" b="0" i="0" u="none" strike="noStrike" cap="none" spc="0" baseline="0">
          <a:ln>
            <a:noFill/>
          </a:ln>
          <a:solidFill>
            <a:srgbClr val="B6B6B6"/>
          </a:solidFill>
          <a:uFillTx/>
          <a:latin typeface="+mn-lt"/>
          <a:ea typeface="Acer Foco Light" panose="020B0404050202020203" pitchFamily="34" charset="0"/>
          <a:cs typeface="Acer Foco Light" panose="020B0404050202020203" pitchFamily="34" charset="0"/>
          <a:sym typeface="Acer Foco"/>
        </a:defRPr>
      </a:lvl5pPr>
      <a:lvl6pPr marL="529907" marR="0" indent="-185420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8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6pPr>
      <a:lvl7pPr marL="643255" marR="0" indent="-182880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8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7pPr>
      <a:lvl8pPr marL="747394" marR="0" indent="-172719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8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8pPr>
      <a:lvl9pPr marL="3840479" marR="0" indent="-182879" algn="l" defTabSz="914400" rtl="0" latinLnBrk="0">
        <a:lnSpc>
          <a:spcPct val="9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cer Foco"/>
          <a:ea typeface="Acer Foco"/>
          <a:cs typeface="Acer Foco"/>
          <a:sym typeface="Acer Foc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cer Foco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2694ED-5E95-430D-BB02-724374DC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summary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65586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362"/>
          <p:cNvGraphicFramePr/>
          <p:nvPr>
            <p:extLst>
              <p:ext uri="{D42A27DB-BD31-4B8C-83A1-F6EECF244321}">
                <p14:modId xmlns:p14="http://schemas.microsoft.com/office/powerpoint/2010/main" val="847294992"/>
              </p:ext>
            </p:extLst>
          </p:nvPr>
        </p:nvGraphicFramePr>
        <p:xfrm>
          <a:off x="3" y="0"/>
          <a:ext cx="9144002" cy="514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69" marR="68569" marT="68569" marB="68569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圖片 3" descr="一張含有 室內, 黑暗, 紅色, 光 的圖片&#10;&#10;自動產生的描述">
            <a:extLst>
              <a:ext uri="{FF2B5EF4-FFF2-40B4-BE49-F238E27FC236}">
                <a16:creationId xmlns:a16="http://schemas.microsoft.com/office/drawing/2014/main" id="{0613E34F-0C6E-6C96-4111-1804955F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6" y="2938137"/>
            <a:ext cx="2725207" cy="2160000"/>
          </a:xfrm>
          <a:prstGeom prst="rect">
            <a:avLst/>
          </a:prstGeom>
        </p:spPr>
      </p:pic>
      <p:pic>
        <p:nvPicPr>
          <p:cNvPr id="6" name="圖片 5" descr="一張含有 室內, 黑暗, 家電用品, 黑色 的圖片&#10;&#10;自動產生的描述">
            <a:extLst>
              <a:ext uri="{FF2B5EF4-FFF2-40B4-BE49-F238E27FC236}">
                <a16:creationId xmlns:a16="http://schemas.microsoft.com/office/drawing/2014/main" id="{13D64F2D-B1D5-CD17-D62A-CA09FAC7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99" y="2938137"/>
            <a:ext cx="2725207" cy="216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D257E32-B72C-997E-0C9C-8AA89FC0A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396" y="373200"/>
            <a:ext cx="2725207" cy="2160000"/>
          </a:xfrm>
          <a:prstGeom prst="rect">
            <a:avLst/>
          </a:prstGeom>
        </p:spPr>
      </p:pic>
      <p:pic>
        <p:nvPicPr>
          <p:cNvPr id="10" name="圖片 9" descr="一張含有 武器, 黑色, 黑暗 的圖片&#10;&#10;自動產生的描述">
            <a:extLst>
              <a:ext uri="{FF2B5EF4-FFF2-40B4-BE49-F238E27FC236}">
                <a16:creationId xmlns:a16="http://schemas.microsoft.com/office/drawing/2014/main" id="{3DD5B33D-DEDA-76D1-53BA-79281143A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700" y="373200"/>
            <a:ext cx="2725207" cy="2160000"/>
          </a:xfrm>
          <a:prstGeom prst="rect">
            <a:avLst/>
          </a:prstGeom>
        </p:spPr>
      </p:pic>
      <p:pic>
        <p:nvPicPr>
          <p:cNvPr id="12" name="圖片 11" descr="一張含有 黑暗 的圖片&#10;&#10;自動產生的描述">
            <a:extLst>
              <a:ext uri="{FF2B5EF4-FFF2-40B4-BE49-F238E27FC236}">
                <a16:creationId xmlns:a16="http://schemas.microsoft.com/office/drawing/2014/main" id="{41F16D30-C3EA-3C59-346D-345BA69A8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93" y="2938137"/>
            <a:ext cx="2725207" cy="2160000"/>
          </a:xfrm>
          <a:prstGeom prst="rect">
            <a:avLst/>
          </a:prstGeom>
        </p:spPr>
      </p:pic>
      <p:pic>
        <p:nvPicPr>
          <p:cNvPr id="2" name="圖片 1" descr="一張含有 遙遠, 遊戲, 控制台 的圖片&#10;&#10;自動產生的描述">
            <a:extLst>
              <a:ext uri="{FF2B5EF4-FFF2-40B4-BE49-F238E27FC236}">
                <a16:creationId xmlns:a16="http://schemas.microsoft.com/office/drawing/2014/main" id="{7A9D2858-D5C3-286D-06E9-B10734D7E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93" y="373200"/>
            <a:ext cx="272520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02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pic>
        <p:nvPicPr>
          <p:cNvPr id="3" name="圖片 2" descr="一張含有 室內 的圖片&#10;&#10;自動產生的描述">
            <a:extLst>
              <a:ext uri="{FF2B5EF4-FFF2-40B4-BE49-F238E27FC236}">
                <a16:creationId xmlns:a16="http://schemas.microsoft.com/office/drawing/2014/main" id="{A147509D-60EF-3010-AB63-354D6E1A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23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7423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8" name="Shape 423"/>
          <p:cNvSpPr txBox="1"/>
          <p:nvPr/>
        </p:nvSpPr>
        <p:spPr>
          <a:xfrm>
            <a:off x="678990" y="346577"/>
            <a:ext cx="2525400" cy="45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TW" sz="2000" dirty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NITRO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 GAMING CONTROLLER</a:t>
            </a:r>
            <a:endParaRPr lang="en-US" altLang="zh-TW" sz="2000" dirty="0">
              <a:solidFill>
                <a:schemeClr val="bg1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  <a:sym typeface="Trebuchet MS"/>
            </a:endParaRPr>
          </a:p>
          <a:p>
            <a:pPr>
              <a:lnSpc>
                <a:spcPct val="115000"/>
              </a:lnSpc>
            </a:pPr>
            <a:endParaRPr lang="en-US" sz="10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Trebuchet MS"/>
            </a:endParaRPr>
          </a:p>
          <a:p>
            <a:pPr>
              <a:lnSpc>
                <a:spcPct val="115000"/>
              </a:lnSpc>
            </a:pPr>
            <a:endParaRPr lang="en-US" sz="1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Trebuchet MS"/>
            </a:endParaRPr>
          </a:p>
          <a:p>
            <a:pPr>
              <a:lnSpc>
                <a:spcPct val="115000"/>
              </a:lnSpc>
            </a:pPr>
            <a:r>
              <a:rPr lang="en-US" altLang="zh-TW" sz="1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 Name</a:t>
            </a:r>
          </a:p>
          <a:p>
            <a:pPr>
              <a:lnSpc>
                <a:spcPct val="115000"/>
              </a:lnSpc>
            </a:pPr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NGR200</a:t>
            </a:r>
          </a:p>
          <a:p>
            <a:pPr>
              <a:lnSpc>
                <a:spcPct val="115000"/>
              </a:lnSpc>
            </a:pPr>
            <a:endParaRPr sz="1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Trebuchet MS"/>
            </a:endParaRPr>
          </a:p>
          <a:p>
            <a:pPr>
              <a:lnSpc>
                <a:spcPct val="115000"/>
              </a:lnSpc>
            </a:pPr>
            <a:endParaRPr lang="en-US" sz="1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Trebuchet MS"/>
            </a:endParaRPr>
          </a:p>
        </p:txBody>
      </p:sp>
      <p:pic>
        <p:nvPicPr>
          <p:cNvPr id="3" name="圖片 2" descr="一張含有 遙遠, 室內, 個人, 遊戲 的圖片&#10;&#10;自動產生的描述">
            <a:extLst>
              <a:ext uri="{FF2B5EF4-FFF2-40B4-BE49-F238E27FC236}">
                <a16:creationId xmlns:a16="http://schemas.microsoft.com/office/drawing/2014/main" id="{7859A2DB-EAB3-9524-A609-B11D74F4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90" y="433386"/>
            <a:ext cx="739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65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D8C063BB-7657-4D28-97E5-62BEEE1E79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326885"/>
            <a:ext cx="9144000" cy="445699"/>
          </a:xfrm>
          <a:prstGeom prst="rect">
            <a:avLst/>
          </a:prstGeom>
        </p:spPr>
        <p:txBody>
          <a:bodyPr/>
          <a:lstStyle/>
          <a:p>
            <a:pPr algn="ctr"/>
            <a:endParaRPr lang="zh-TW" altLang="en-US" sz="2800" dirty="0">
              <a:solidFill>
                <a:schemeClr val="bg1"/>
              </a:solidFill>
              <a:latin typeface="+mj-lt"/>
              <a:ea typeface="Trebuchet MS"/>
              <a:cs typeface="Trebuchet MS"/>
            </a:endParaRPr>
          </a:p>
        </p:txBody>
      </p:sp>
      <p:pic>
        <p:nvPicPr>
          <p:cNvPr id="3" name="圖片 2" descr="一張含有 遙遠, 室內, 個人, 遊戲 的圖片&#10;&#10;自動產生的描述">
            <a:extLst>
              <a:ext uri="{FF2B5EF4-FFF2-40B4-BE49-F238E27FC236}">
                <a16:creationId xmlns:a16="http://schemas.microsoft.com/office/drawing/2014/main" id="{D76E210B-C11E-E332-D27B-2918F5BE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0"/>
            <a:ext cx="80264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41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5918" y="3772746"/>
            <a:ext cx="8412164" cy="600943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</a:pPr>
            <a:r>
              <a:rPr lang="en-US" altLang="zh-TW" sz="4000" dirty="0">
                <a:solidFill>
                  <a:schemeClr val="bg1"/>
                </a:solidFill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NITRO Gaming Controller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>
          <a:xfrm>
            <a:off x="1326507" y="4378894"/>
            <a:ext cx="6821336" cy="678167"/>
          </a:xfrm>
        </p:spPr>
        <p:txBody>
          <a:bodyPr>
            <a:normAutofit/>
          </a:bodyPr>
          <a:lstStyle/>
          <a:p>
            <a:pPr lvl="0"/>
            <a:r>
              <a:rPr lang="en-US" altLang="zh-TW" sz="14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 ever-comfortable Nitro Gaming Controller works flawlessly with your PC and android devices and includes a turbo button for all your button mashing needs!</a:t>
            </a:r>
            <a:endParaRPr lang="en-US" altLang="zh-TW" sz="14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Trebuchet MS"/>
            </a:endParaRPr>
          </a:p>
        </p:txBody>
      </p:sp>
      <p:pic>
        <p:nvPicPr>
          <p:cNvPr id="5" name="圖片 4" descr="一張含有 室內, 遙遠, 武器 的圖片&#10;&#10;自動產生的描述">
            <a:extLst>
              <a:ext uri="{FF2B5EF4-FFF2-40B4-BE49-F238E27FC236}">
                <a16:creationId xmlns:a16="http://schemas.microsoft.com/office/drawing/2014/main" id="{BDADF69A-6428-375D-2625-AC583C09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6" y="86439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8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pic>
        <p:nvPicPr>
          <p:cNvPr id="3" name="圖片 2" descr="一張含有 文字, 室內, 書桌 的圖片&#10;&#10;自動產生的描述">
            <a:extLst>
              <a:ext uri="{FF2B5EF4-FFF2-40B4-BE49-F238E27FC236}">
                <a16:creationId xmlns:a16="http://schemas.microsoft.com/office/drawing/2014/main" id="{4B8861CC-9806-DDEA-D7BF-760CC224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28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設備, 控制台 的圖片&#10;&#10;自動產生的描述">
            <a:extLst>
              <a:ext uri="{FF2B5EF4-FFF2-40B4-BE49-F238E27FC236}">
                <a16:creationId xmlns:a16="http://schemas.microsoft.com/office/drawing/2014/main" id="{7A70BBBA-9117-FDE9-6152-756FDA84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66" y="389440"/>
            <a:ext cx="2401200" cy="240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1C601D1-CB8A-80FB-7411-8792F5B6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37" y="395144"/>
            <a:ext cx="2401200" cy="240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圖片 5" descr="一張含有 室內 的圖片&#10;&#10;自動產生的描述">
            <a:extLst>
              <a:ext uri="{FF2B5EF4-FFF2-40B4-BE49-F238E27FC236}">
                <a16:creationId xmlns:a16="http://schemas.microsoft.com/office/drawing/2014/main" id="{E0672737-EC97-954E-BA3A-A39F87032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9" y="395144"/>
            <a:ext cx="2401200" cy="240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Shape 196"/>
          <p:cNvSpPr txBox="1"/>
          <p:nvPr/>
        </p:nvSpPr>
        <p:spPr>
          <a:xfrm>
            <a:off x="338874" y="2796344"/>
            <a:ext cx="274587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1. It Just Feels Right</a:t>
            </a:r>
          </a:p>
          <a:p>
            <a:pPr lvl="0" algn="ctr">
              <a:lnSpc>
                <a:spcPct val="114000"/>
              </a:lnSpc>
            </a:pP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Grip the controller in both hands, place your thumbs on the carefully </a:t>
            </a:r>
            <a:r>
              <a:rPr lang="en-US" altLang="zh-TW" sz="1050" b="1" dirty="0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placed asymmetrical analog joysticks</a:t>
            </a: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and prepare to lose yourself in the exquisiteness of the moment as the screen pixels come to life.</a:t>
            </a:r>
            <a:endParaRPr sz="9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Trebuchet MS"/>
            </a:endParaRPr>
          </a:p>
        </p:txBody>
      </p:sp>
      <p:sp>
        <p:nvSpPr>
          <p:cNvPr id="11" name="Shape 207"/>
          <p:cNvSpPr txBox="1"/>
          <p:nvPr/>
        </p:nvSpPr>
        <p:spPr>
          <a:xfrm>
            <a:off x="3184772" y="2796344"/>
            <a:ext cx="2793332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2. Getting Along with Windows &amp; Android</a:t>
            </a:r>
          </a:p>
          <a:p>
            <a:pPr lvl="0" algn="ctr">
              <a:lnSpc>
                <a:spcPct val="114000"/>
              </a:lnSpc>
            </a:pP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Free up a USB port, pop it in, and you’re all set! Compatible with </a:t>
            </a:r>
            <a:r>
              <a:rPr lang="en-US" altLang="zh-TW" sz="1050" b="1" dirty="0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Windows</a:t>
            </a:r>
            <a:r>
              <a:rPr lang="en-US" altLang="zh-TW" sz="1050" baseline="30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and </a:t>
            </a:r>
            <a:r>
              <a:rPr lang="en-US" altLang="zh-TW" sz="1050" b="1" dirty="0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Android</a:t>
            </a:r>
            <a:r>
              <a:rPr lang="en-US" altLang="zh-TW" sz="1050" baseline="30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devices and has support for </a:t>
            </a:r>
            <a:r>
              <a:rPr lang="en-US" altLang="zh-TW" sz="1050" b="1" dirty="0" err="1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XInput</a:t>
            </a:r>
            <a:r>
              <a:rPr lang="en-US" altLang="zh-TW" sz="1050" b="1" dirty="0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(including vibration)</a:t>
            </a: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  <a:p>
            <a:pPr lvl="0" algn="ctr">
              <a:lnSpc>
                <a:spcPct val="114000"/>
              </a:lnSpc>
            </a:pPr>
            <a:endParaRPr lang="en-US" altLang="zh-TW" sz="10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lnSpc>
                <a:spcPct val="114000"/>
              </a:lnSpc>
            </a:pPr>
            <a:endParaRPr lang="en-US" altLang="zh-TW" sz="10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28600" lvl="0" indent="-228600">
              <a:lnSpc>
                <a:spcPct val="114000"/>
              </a:lnSpc>
              <a:buAutoNum type="arabicPeriod"/>
            </a:pPr>
            <a:r>
              <a:rPr lang="en-US" altLang="zh-TW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Requires a minimum of Windows 7 or above.</a:t>
            </a:r>
          </a:p>
          <a:p>
            <a:pPr marL="228600" lvl="0" indent="-228600">
              <a:lnSpc>
                <a:spcPct val="114000"/>
              </a:lnSpc>
              <a:buAutoNum type="arabicPeriod"/>
            </a:pPr>
            <a:r>
              <a:rPr lang="en-US" altLang="zh-TW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Trebuchet MS"/>
              </a:rPr>
              <a:t>Use latest update from your Android device manufacturer (Android 4.2 or above). Applies to Android smart phones and TVs.</a:t>
            </a:r>
          </a:p>
        </p:txBody>
      </p:sp>
      <p:sp>
        <p:nvSpPr>
          <p:cNvPr id="12" name="Shape 207"/>
          <p:cNvSpPr txBox="1"/>
          <p:nvPr/>
        </p:nvSpPr>
        <p:spPr>
          <a:xfrm>
            <a:off x="6054400" y="2790640"/>
            <a:ext cx="27936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3. </a:t>
            </a:r>
            <a:r>
              <a:rPr lang="en-US" altLang="zh-TW" sz="16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Gotta</a:t>
            </a:r>
            <a:r>
              <a:rPr lang="en-US" altLang="zh-TW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Trebuchet MS"/>
              </a:rPr>
              <a:t> Go Fast</a:t>
            </a:r>
          </a:p>
          <a:p>
            <a:pPr lvl="0" algn="ctr">
              <a:lnSpc>
                <a:spcPct val="114000"/>
              </a:lnSpc>
            </a:pP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See that turbo button there in the photo? This little guy blasts you into </a:t>
            </a:r>
            <a:r>
              <a:rPr lang="en-US" altLang="zh-TW" sz="1050" b="1" dirty="0">
                <a:solidFill>
                  <a:srgbClr val="C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Turbo Mode</a:t>
            </a:r>
            <a:r>
              <a:rPr lang="en-US" altLang="zh-TW" sz="1050" baseline="30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r>
              <a:rPr lang="en-US" altLang="zh-TW" sz="10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by simulating your controller's input button of choice as though you were constantly pressing it. </a:t>
            </a:r>
          </a:p>
          <a:p>
            <a:pPr lvl="0" algn="ctr">
              <a:lnSpc>
                <a:spcPct val="114000"/>
              </a:lnSpc>
            </a:pPr>
            <a:endParaRPr lang="en-US" altLang="zh-TW" sz="10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lnSpc>
                <a:spcPct val="114000"/>
              </a:lnSpc>
            </a:pPr>
            <a:endParaRPr lang="en-US" altLang="zh-TW" sz="10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lnSpc>
                <a:spcPct val="114000"/>
              </a:lnSpc>
            </a:pPr>
            <a:endParaRPr lang="en-US" altLang="zh-TW" sz="10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28600" indent="-228600">
              <a:lnSpc>
                <a:spcPct val="114000"/>
              </a:lnSpc>
              <a:buAutoNum type="arabicPeriod" startAt="3"/>
            </a:pPr>
            <a:r>
              <a:rPr lang="en-US" altLang="zh-TW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Turbo is a feature that allows for a button press to be indefinitely </a:t>
            </a:r>
            <a:r>
              <a:rPr lang="zh-TW" altLang="en-US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  </a:t>
            </a:r>
            <a:r>
              <a:rPr lang="en-US" altLang="zh-TW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until </a:t>
            </a:r>
            <a:r>
              <a:rPr lang="zh-TW" altLang="en-US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altLang="zh-TW" sz="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turned off. Pressing or holding down the ‘input’ button and then pushing ‘Turbo’ will place the device in ‘Turbo Mode.’ </a:t>
            </a:r>
          </a:p>
          <a:p>
            <a:pPr lvl="0" algn="ctr">
              <a:lnSpc>
                <a:spcPct val="114000"/>
              </a:lnSpc>
            </a:pPr>
            <a:endParaRPr lang="en-US" altLang="zh-TW" sz="6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801210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hape 243"/>
          <p:cNvGraphicFramePr/>
          <p:nvPr>
            <p:extLst>
              <p:ext uri="{D42A27DB-BD31-4B8C-83A1-F6EECF244321}">
                <p14:modId xmlns:p14="http://schemas.microsoft.com/office/powerpoint/2010/main" val="3830553399"/>
              </p:ext>
            </p:extLst>
          </p:nvPr>
        </p:nvGraphicFramePr>
        <p:xfrm>
          <a:off x="4571999" y="-6"/>
          <a:ext cx="4572000" cy="51465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7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Platform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Compatibility</a:t>
                      </a:r>
                      <a:endParaRPr sz="9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Windows 7 and above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Android 4.2 and above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Cable Length</a:t>
                      </a:r>
                      <a:endParaRPr sz="9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2M</a:t>
                      </a:r>
                      <a:endParaRPr sz="9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74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Package Contents &amp; Dimension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Nitro Gaming Controller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Warranty Booklet</a:t>
                      </a:r>
                      <a:endParaRPr sz="9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74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Quick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 Start Guide</a:t>
                      </a:r>
                      <a:endParaRPr lang="en-US" sz="900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USB-C to USB-A Cable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490186"/>
                  </a:ext>
                </a:extLst>
              </a:tr>
              <a:tr h="574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USB-A to USB-C Adapter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15679"/>
                  </a:ext>
                </a:extLst>
              </a:tr>
              <a:tr h="5747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1</a:t>
                      </a: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72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(L) x </a:t>
                      </a: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147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(W) x </a:t>
                      </a: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64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 (H)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 mm</a:t>
                      </a:r>
                      <a:endParaRPr lang="en-US" sz="900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29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Specifications may vary depending on region.</a:t>
                      </a:r>
                      <a:endParaRPr sz="8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0" marR="95250" marT="95250" marB="95250" anchor="ctr">
                    <a:lnL w="94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Shape 243">
            <a:extLst>
              <a:ext uri="{FF2B5EF4-FFF2-40B4-BE49-F238E27FC236}">
                <a16:creationId xmlns:a16="http://schemas.microsoft.com/office/drawing/2014/main" id="{71F6EA74-47C9-92DC-E2F6-CDA94E8B6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052387"/>
              </p:ext>
            </p:extLst>
          </p:nvPr>
        </p:nvGraphicFramePr>
        <p:xfrm>
          <a:off x="1" y="0"/>
          <a:ext cx="4572000" cy="51435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Design</a:t>
                      </a:r>
                      <a:endParaRPr sz="9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Comfortable grip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7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Features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USB-C Interface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71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17 Keys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71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900" dirty="0" err="1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XInput</a:t>
                      </a:r>
                      <a:endParaRPr lang="en-US" altLang="zh-TW" sz="900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71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Dual Vibration Motors Inside 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68678"/>
                  </a:ext>
                </a:extLst>
              </a:tr>
              <a:tr h="511471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Support Windows and Android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898125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Product</a:t>
                      </a:r>
                      <a:r>
                        <a:rPr lang="en-US" altLang="zh-TW" sz="900" baseline="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 </a:t>
                      </a: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Dimension</a:t>
                      </a:r>
                      <a:endParaRPr lang="en-US" sz="9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9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152 (L) x 115 (W) x 58 (H) mm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Product</a:t>
                      </a:r>
                      <a:r>
                        <a:rPr lang="en-US" altLang="zh-TW" sz="900" baseline="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 </a:t>
                      </a:r>
                      <a:r>
                        <a:rPr lang="en-US" altLang="zh-TW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Weight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172g ± 5g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(without cable)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Software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N/A</a:t>
                      </a:r>
                      <a:endParaRPr lang="en-US" sz="900" baseline="30000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9331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Connector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Trebuchet MS"/>
                        </a:rPr>
                        <a:t> Type</a:t>
                      </a:r>
                      <a:endParaRPr sz="9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USB Port</a:t>
                      </a:r>
                      <a:endParaRPr sz="900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5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903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pic>
        <p:nvPicPr>
          <p:cNvPr id="3" name="圖片 2" descr="一張含有 遙遠 的圖片&#10;&#10;自動產生的描述">
            <a:extLst>
              <a:ext uri="{FF2B5EF4-FFF2-40B4-BE49-F238E27FC236}">
                <a16:creationId xmlns:a16="http://schemas.microsoft.com/office/drawing/2014/main" id="{93953828-49CE-15A8-3722-05869027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62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遙遠, 遊戲, 控制台 的圖片&#10;&#10;自動產生的描述">
            <a:extLst>
              <a:ext uri="{FF2B5EF4-FFF2-40B4-BE49-F238E27FC236}">
                <a16:creationId xmlns:a16="http://schemas.microsoft.com/office/drawing/2014/main" id="{304CA7DC-9AC5-8C8C-6E9B-8E19608F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90" y="1168124"/>
            <a:ext cx="3459806" cy="2742244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 flipH="1">
            <a:off x="1203620" y="2084578"/>
            <a:ext cx="754569" cy="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-23549" y="2368293"/>
            <a:ext cx="12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Directional </a:t>
            </a:r>
          </a:p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Pad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0" name="直線接點 9"/>
          <p:cNvCxnSpPr>
            <a:cxnSpLocks/>
          </p:cNvCxnSpPr>
          <p:nvPr/>
        </p:nvCxnSpPr>
        <p:spPr>
          <a:xfrm flipH="1" flipV="1">
            <a:off x="5716207" y="1880430"/>
            <a:ext cx="2536348" cy="8115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cxnSpLocks/>
          </p:cNvCxnSpPr>
          <p:nvPr/>
        </p:nvCxnSpPr>
        <p:spPr>
          <a:xfrm flipV="1">
            <a:off x="2678166" y="1113084"/>
            <a:ext cx="0" cy="971494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88ABC466-B164-B3E2-B325-A7D4363E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15879" y="1239420"/>
            <a:ext cx="3159181" cy="2503967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532756FC-FB2F-925F-58AF-CAE60E6157AC}"/>
              </a:ext>
            </a:extLst>
          </p:cNvPr>
          <p:cNvSpPr/>
          <p:nvPr/>
        </p:nvSpPr>
        <p:spPr>
          <a:xfrm>
            <a:off x="3449384" y="1777296"/>
            <a:ext cx="690880" cy="697654"/>
          </a:xfrm>
          <a:prstGeom prst="ellipse">
            <a:avLst/>
          </a:prstGeom>
          <a:noFill/>
          <a:ln w="952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spc="0" normalizeH="0" baseline="0" dirty="0">
              <a:ln>
                <a:solidFill>
                  <a:schemeClr val="bg1"/>
                </a:solidFill>
              </a:ln>
              <a:noFill/>
              <a:effectLst/>
              <a:uFillTx/>
              <a:latin typeface="Noto Sans" panose="020B0502040504020204" pitchFamily="34"/>
              <a:cs typeface="Noto Sans" panose="020B0502040504020204" pitchFamily="34"/>
              <a:sym typeface="Acer Foco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3E290EE1-D42A-75F5-CB6E-34CDF7B8AC65}"/>
              </a:ext>
            </a:extLst>
          </p:cNvPr>
          <p:cNvCxnSpPr>
            <a:cxnSpLocks/>
          </p:cNvCxnSpPr>
          <p:nvPr/>
        </p:nvCxnSpPr>
        <p:spPr>
          <a:xfrm flipH="1">
            <a:off x="1203620" y="2460221"/>
            <a:ext cx="1058187" cy="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487642D-88A2-056B-0354-36FECCE3B342}"/>
              </a:ext>
            </a:extLst>
          </p:cNvPr>
          <p:cNvCxnSpPr/>
          <p:nvPr/>
        </p:nvCxnSpPr>
        <p:spPr>
          <a:xfrm flipV="1">
            <a:off x="2508833" y="1431445"/>
            <a:ext cx="0" cy="455758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91E26F5-9935-0EB2-84C3-29F1E07F09A9}"/>
              </a:ext>
            </a:extLst>
          </p:cNvPr>
          <p:cNvCxnSpPr>
            <a:cxnSpLocks/>
          </p:cNvCxnSpPr>
          <p:nvPr/>
        </p:nvCxnSpPr>
        <p:spPr>
          <a:xfrm flipH="1" flipV="1">
            <a:off x="2913045" y="809289"/>
            <a:ext cx="9958" cy="150620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E76B911A-7926-2999-2942-0B8986031C76}"/>
              </a:ext>
            </a:extLst>
          </p:cNvPr>
          <p:cNvCxnSpPr>
            <a:cxnSpLocks/>
          </p:cNvCxnSpPr>
          <p:nvPr/>
        </p:nvCxnSpPr>
        <p:spPr>
          <a:xfrm flipV="1">
            <a:off x="3146523" y="1113084"/>
            <a:ext cx="0" cy="971494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8C5A9BEA-492F-DACC-6589-B48C91570C3B}"/>
              </a:ext>
            </a:extLst>
          </p:cNvPr>
          <p:cNvCxnSpPr/>
          <p:nvPr/>
        </p:nvCxnSpPr>
        <p:spPr>
          <a:xfrm flipV="1">
            <a:off x="3325694" y="1442592"/>
            <a:ext cx="0" cy="455758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120C7627-933A-366C-FF12-32538A4E9BD7}"/>
              </a:ext>
            </a:extLst>
          </p:cNvPr>
          <p:cNvCxnSpPr>
            <a:cxnSpLocks/>
          </p:cNvCxnSpPr>
          <p:nvPr/>
        </p:nvCxnSpPr>
        <p:spPr>
          <a:xfrm flipH="1">
            <a:off x="3499780" y="2543368"/>
            <a:ext cx="1058187" cy="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5124E0A-194A-9280-4A6D-165DD0D98C3C}"/>
              </a:ext>
            </a:extLst>
          </p:cNvPr>
          <p:cNvCxnSpPr>
            <a:cxnSpLocks/>
          </p:cNvCxnSpPr>
          <p:nvPr/>
        </p:nvCxnSpPr>
        <p:spPr>
          <a:xfrm flipH="1">
            <a:off x="3718495" y="2709027"/>
            <a:ext cx="839472" cy="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4C9A457-41D5-94AD-D885-3C397EE505B5}"/>
              </a:ext>
            </a:extLst>
          </p:cNvPr>
          <p:cNvSpPr txBox="1"/>
          <p:nvPr/>
        </p:nvSpPr>
        <p:spPr>
          <a:xfrm>
            <a:off x="-23549" y="1945439"/>
            <a:ext cx="1227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Joystick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7865F4D-9A5B-8ACE-C85C-B417FB7BD291}"/>
              </a:ext>
            </a:extLst>
          </p:cNvPr>
          <p:cNvSpPr txBox="1"/>
          <p:nvPr/>
        </p:nvSpPr>
        <p:spPr>
          <a:xfrm>
            <a:off x="4545142" y="2396003"/>
            <a:ext cx="636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Joystick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0DC0D58-8C80-CDCA-C7FD-648A8CA00F38}"/>
              </a:ext>
            </a:extLst>
          </p:cNvPr>
          <p:cNvSpPr txBox="1"/>
          <p:nvPr/>
        </p:nvSpPr>
        <p:spPr>
          <a:xfrm>
            <a:off x="1672624" y="1178451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Select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D148390-4566-315F-8648-CC29DA33729A}"/>
              </a:ext>
            </a:extLst>
          </p:cNvPr>
          <p:cNvSpPr txBox="1"/>
          <p:nvPr/>
        </p:nvSpPr>
        <p:spPr>
          <a:xfrm>
            <a:off x="1866804" y="859424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Turbo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B52A9C5-BDC5-1876-3979-C127C0DE60A6}"/>
              </a:ext>
            </a:extLst>
          </p:cNvPr>
          <p:cNvSpPr txBox="1"/>
          <p:nvPr/>
        </p:nvSpPr>
        <p:spPr>
          <a:xfrm>
            <a:off x="2070042" y="526016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Mode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F4CB80E-8D1B-302E-948B-08BB343166CF}"/>
              </a:ext>
            </a:extLst>
          </p:cNvPr>
          <p:cNvSpPr txBox="1"/>
          <p:nvPr/>
        </p:nvSpPr>
        <p:spPr>
          <a:xfrm>
            <a:off x="2372903" y="851702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Clear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1C98B54-FE30-0E17-321C-65E245C3ECAF}"/>
              </a:ext>
            </a:extLst>
          </p:cNvPr>
          <p:cNvSpPr txBox="1"/>
          <p:nvPr/>
        </p:nvSpPr>
        <p:spPr>
          <a:xfrm>
            <a:off x="2529152" y="1185110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Start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5690A742-F356-A506-3CE6-93196DFDB9F8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4017245" y="1885965"/>
            <a:ext cx="622480" cy="2580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D8EB374-E67C-49D1-B11B-2487131FBBCF}"/>
              </a:ext>
            </a:extLst>
          </p:cNvPr>
          <p:cNvSpPr txBox="1"/>
          <p:nvPr/>
        </p:nvSpPr>
        <p:spPr>
          <a:xfrm>
            <a:off x="4639725" y="1765434"/>
            <a:ext cx="1076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Action Buttons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1AC0BF1-F131-E843-CBF4-23754C0403D0}"/>
              </a:ext>
            </a:extLst>
          </p:cNvPr>
          <p:cNvSpPr txBox="1"/>
          <p:nvPr/>
        </p:nvSpPr>
        <p:spPr>
          <a:xfrm>
            <a:off x="4534963" y="2601943"/>
            <a:ext cx="734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Vibration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D3D0AD4-6B92-32CB-783F-3157690BB8E2}"/>
              </a:ext>
            </a:extLst>
          </p:cNvPr>
          <p:cNvSpPr/>
          <p:nvPr/>
        </p:nvSpPr>
        <p:spPr>
          <a:xfrm>
            <a:off x="2691712" y="2601943"/>
            <a:ext cx="444853" cy="166460"/>
          </a:xfrm>
          <a:prstGeom prst="rect">
            <a:avLst/>
          </a:prstGeom>
          <a:noFill/>
          <a:ln w="9525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/>
              <a:cs typeface="Noto Sans" panose="020B0502040504020204" pitchFamily="34"/>
              <a:sym typeface="Acer Foco"/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1BB4FC6E-A53C-3273-3075-64CAFD71C2FE}"/>
              </a:ext>
            </a:extLst>
          </p:cNvPr>
          <p:cNvCxnSpPr/>
          <p:nvPr/>
        </p:nvCxnSpPr>
        <p:spPr>
          <a:xfrm flipV="1">
            <a:off x="2923476" y="2763661"/>
            <a:ext cx="0" cy="455758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ADB026-23EE-5339-CE67-C2BC5570C12B}"/>
              </a:ext>
            </a:extLst>
          </p:cNvPr>
          <p:cNvSpPr txBox="1"/>
          <p:nvPr/>
        </p:nvSpPr>
        <p:spPr>
          <a:xfrm>
            <a:off x="2181180" y="3267482"/>
            <a:ext cx="1300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LED Indicators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2A6B0E4-5843-095B-DAA6-EADFAE9485DF}"/>
              </a:ext>
            </a:extLst>
          </p:cNvPr>
          <p:cNvSpPr/>
          <p:nvPr/>
        </p:nvSpPr>
        <p:spPr>
          <a:xfrm>
            <a:off x="6299352" y="2158092"/>
            <a:ext cx="541950" cy="722041"/>
          </a:xfrm>
          <a:prstGeom prst="rect">
            <a:avLst/>
          </a:prstGeom>
          <a:noFill/>
          <a:ln w="9525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/>
              <a:cs typeface="Noto Sans" panose="020B0502040504020204" pitchFamily="34"/>
              <a:sym typeface="Acer Foco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D89AF59-EA77-7321-65E8-EC235FE3CA3F}"/>
              </a:ext>
            </a:extLst>
          </p:cNvPr>
          <p:cNvSpPr/>
          <p:nvPr/>
        </p:nvSpPr>
        <p:spPr>
          <a:xfrm>
            <a:off x="7981580" y="2158092"/>
            <a:ext cx="541950" cy="722041"/>
          </a:xfrm>
          <a:prstGeom prst="rect">
            <a:avLst/>
          </a:prstGeom>
          <a:noFill/>
          <a:ln w="9525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/>
              <a:cs typeface="Noto Sans" panose="020B0502040504020204" pitchFamily="34"/>
              <a:sym typeface="Acer Foco"/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771275A4-3904-5FC8-4BBF-7DB09C683533}"/>
              </a:ext>
            </a:extLst>
          </p:cNvPr>
          <p:cNvCxnSpPr>
            <a:cxnSpLocks/>
          </p:cNvCxnSpPr>
          <p:nvPr/>
        </p:nvCxnSpPr>
        <p:spPr>
          <a:xfrm flipV="1">
            <a:off x="6570327" y="1880430"/>
            <a:ext cx="0" cy="272127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5AAA4F0E-2F1F-C35F-5081-2C832F892332}"/>
              </a:ext>
            </a:extLst>
          </p:cNvPr>
          <p:cNvCxnSpPr>
            <a:cxnSpLocks/>
          </p:cNvCxnSpPr>
          <p:nvPr/>
        </p:nvCxnSpPr>
        <p:spPr>
          <a:xfrm flipV="1">
            <a:off x="8252555" y="1885965"/>
            <a:ext cx="0" cy="272127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8FFAEE02-3B86-C83F-791C-F111D6B3E84B}"/>
              </a:ext>
            </a:extLst>
          </p:cNvPr>
          <p:cNvCxnSpPr>
            <a:cxnSpLocks/>
          </p:cNvCxnSpPr>
          <p:nvPr/>
        </p:nvCxnSpPr>
        <p:spPr>
          <a:xfrm flipV="1">
            <a:off x="7395469" y="2642224"/>
            <a:ext cx="0" cy="577195"/>
          </a:xfrm>
          <a:prstGeom prst="line">
            <a:avLst/>
          </a:prstGeom>
          <a:ln>
            <a:solidFill>
              <a:srgbClr val="BA0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556EB25-1245-2857-2061-61FF54BE2790}"/>
              </a:ext>
            </a:extLst>
          </p:cNvPr>
          <p:cNvSpPr txBox="1"/>
          <p:nvPr/>
        </p:nvSpPr>
        <p:spPr>
          <a:xfrm>
            <a:off x="6471592" y="3269029"/>
            <a:ext cx="1300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USB-C Port</a:t>
            </a:r>
            <a:endParaRPr lang="zh-TW" altLang="en-US" sz="10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65" name="Shape 280">
            <a:extLst>
              <a:ext uri="{FF2B5EF4-FFF2-40B4-BE49-F238E27FC236}">
                <a16:creationId xmlns:a16="http://schemas.microsoft.com/office/drawing/2014/main" id="{0D8FA60F-4CCA-7913-2422-EC32B9870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111503"/>
              </p:ext>
            </p:extLst>
          </p:nvPr>
        </p:nvGraphicFramePr>
        <p:xfrm>
          <a:off x="0" y="4413998"/>
          <a:ext cx="9144000" cy="724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3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Color</a:t>
                      </a:r>
                      <a:endParaRPr sz="900" b="1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Acer Foco"/>
                        </a:rPr>
                        <a:t>Black &amp; Nitro Red</a:t>
                      </a:r>
                      <a:endParaRPr lang="en-US" altLang="zh-TW" sz="9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Material</a:t>
                      </a:r>
                      <a:endParaRPr sz="900" b="1" dirty="0">
                        <a:solidFill>
                          <a:schemeClr val="bg1"/>
                        </a:solidFill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  <a:sym typeface="Trebuchet M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900" b="0" i="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  <a:sym typeface="Trebuchet MS"/>
                        </a:rPr>
                        <a:t>ABS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2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cer_Nitro_temp_PPT_16*9">
  <a:themeElements>
    <a:clrScheme name="Acer_Nitro">
      <a:dk1>
        <a:srgbClr val="000000"/>
      </a:dk1>
      <a:lt1>
        <a:srgbClr val="FFFFFF"/>
      </a:lt1>
      <a:dk2>
        <a:srgbClr val="BA0B0B"/>
      </a:dk2>
      <a:lt2>
        <a:srgbClr val="FFFFFF"/>
      </a:lt2>
      <a:accent1>
        <a:srgbClr val="BA0B0B"/>
      </a:accent1>
      <a:accent2>
        <a:srgbClr val="3B3B3B"/>
      </a:accent2>
      <a:accent3>
        <a:srgbClr val="FFFFFF"/>
      </a:accent3>
      <a:accent4>
        <a:srgbClr val="656765"/>
      </a:accent4>
      <a:accent5>
        <a:srgbClr val="BFBFBF"/>
      </a:accent5>
      <a:accent6>
        <a:srgbClr val="730403"/>
      </a:accent6>
      <a:hlink>
        <a:srgbClr val="FFFFFF"/>
      </a:hlink>
      <a:folHlink>
        <a:srgbClr val="CDCECD"/>
      </a:folHlink>
    </a:clrScheme>
    <a:fontScheme name="Acer_Nitro">
      <a:majorFont>
        <a:latin typeface="Teko"/>
        <a:ea typeface="微軟正黑體"/>
        <a:cs typeface="Calibri"/>
      </a:majorFont>
      <a:minorFont>
        <a:latin typeface="Noto Sans CJK TC Regular"/>
        <a:ea typeface="微軟正黑體"/>
        <a:cs typeface="Helvetica"/>
      </a:minorFont>
    </a:fontScheme>
    <a:fmtScheme name="acer_temp_PPT_foco_16*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cer Foco"/>
            <a:ea typeface="Acer Foco"/>
            <a:cs typeface="Acer Foco"/>
            <a:sym typeface="Acer Foc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cer Foco"/>
            <a:ea typeface="Acer Foco"/>
            <a:cs typeface="Acer Foco"/>
            <a:sym typeface="Acer Fo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cer_temp_PPT_foco_16*9">
  <a:themeElements>
    <a:clrScheme name="acer_temp_PPT_foco_16*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C342"/>
      </a:accent1>
      <a:accent2>
        <a:srgbClr val="8F8F8F"/>
      </a:accent2>
      <a:accent3>
        <a:srgbClr val="E0E0E0"/>
      </a:accent3>
      <a:accent4>
        <a:srgbClr val="89898B"/>
      </a:accent4>
      <a:accent5>
        <a:srgbClr val="707070"/>
      </a:accent5>
      <a:accent6>
        <a:srgbClr val="C8E632"/>
      </a:accent6>
      <a:hlink>
        <a:srgbClr val="0000FF"/>
      </a:hlink>
      <a:folHlink>
        <a:srgbClr val="FF00FF"/>
      </a:folHlink>
    </a:clrScheme>
    <a:fontScheme name="acer_temp_PPT_foco_16*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cer_temp_PPT_foco_16*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cer Foco"/>
            <a:ea typeface="Acer Foco"/>
            <a:cs typeface="Acer Foco"/>
            <a:sym typeface="Acer Fo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cer Foco"/>
            <a:ea typeface="Acer Foco"/>
            <a:cs typeface="Acer Foco"/>
            <a:sym typeface="Acer Fo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bf95229-8871-4865-86fe-21d4a426da58}" enabled="1" method="Standard" siteId="{305675df-dc39-4b66-8034-b8e7a8cb798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8702</TotalTime>
  <Words>361</Words>
  <Application>Microsoft Office PowerPoint</Application>
  <PresentationFormat>On-screen Show (16:9)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Acer Foco</vt:lpstr>
      <vt:lpstr>Arial</vt:lpstr>
      <vt:lpstr>Calibri</vt:lpstr>
      <vt:lpstr>Noto Sans</vt:lpstr>
      <vt:lpstr>Noto Sans CJK TC Regular</vt:lpstr>
      <vt:lpstr>Teko</vt:lpstr>
      <vt:lpstr>Trebuchet MS</vt:lpstr>
      <vt:lpstr>Acer_Nitro_temp_PPT_16*9</vt:lpstr>
      <vt:lpstr>Product summary</vt:lpstr>
      <vt:lpstr>PowerPoint Presentation</vt:lpstr>
      <vt:lpstr>PowerPoint Presentation</vt:lpstr>
      <vt:lpstr>NITRO Gaming Controller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Introduction</dc:title>
  <dc:creator>Betty.Lu@acer.com</dc:creator>
  <cp:lastModifiedBy>Cohen, Joelle</cp:lastModifiedBy>
  <cp:revision>341</cp:revision>
  <cp:lastPrinted>2017-08-10T02:55:51Z</cp:lastPrinted>
  <dcterms:modified xsi:type="dcterms:W3CDTF">2024-04-17T05:05:53Z</dcterms:modified>
</cp:coreProperties>
</file>